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96" r:id="rId2"/>
    <p:sldId id="305" r:id="rId3"/>
    <p:sldId id="297" r:id="rId4"/>
    <p:sldId id="331" r:id="rId5"/>
    <p:sldId id="302" r:id="rId6"/>
    <p:sldId id="326" r:id="rId7"/>
    <p:sldId id="260" r:id="rId8"/>
    <p:sldId id="304" r:id="rId9"/>
    <p:sldId id="309" r:id="rId10"/>
    <p:sldId id="327" r:id="rId11"/>
    <p:sldId id="312" r:id="rId12"/>
    <p:sldId id="322" r:id="rId13"/>
    <p:sldId id="316" r:id="rId14"/>
    <p:sldId id="317" r:id="rId15"/>
    <p:sldId id="313" r:id="rId16"/>
    <p:sldId id="314" r:id="rId17"/>
    <p:sldId id="315" r:id="rId18"/>
    <p:sldId id="333" r:id="rId19"/>
    <p:sldId id="32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ra" pitchFamily="2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D9C4EC"/>
    <a:srgbClr val="E6D1F2"/>
    <a:srgbClr val="0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Project </a:t>
            </a:r>
            <a:r>
              <a:rPr lang="de-DE" b="1" err="1">
                <a:latin typeface="Quattrocento Sans" panose="020B0502050000020003" pitchFamily="34" charset="0"/>
              </a:rPr>
              <a:t>Proposal</a:t>
            </a:r>
            <a:endParaRPr lang="de-DE" b="1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Group 4: </a:t>
            </a:r>
            <a:r>
              <a:rPr lang="de-DE" err="1">
                <a:latin typeface="Quattrocento Sans" panose="020B0502050000020003" pitchFamily="34" charset="0"/>
              </a:rPr>
              <a:t>Amena</a:t>
            </a:r>
            <a:r>
              <a:rPr lang="de-DE">
                <a:latin typeface="Quattrocento Sans" panose="020B0502050000020003" pitchFamily="34" charset="0"/>
              </a:rPr>
              <a:t> </a:t>
            </a:r>
            <a:r>
              <a:rPr lang="de-DE" err="1">
                <a:latin typeface="Quattrocento Sans" panose="020B0502050000020003" pitchFamily="34" charset="0"/>
              </a:rPr>
              <a:t>Elmaadawy</a:t>
            </a:r>
            <a:r>
              <a:rPr lang="de-DE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Supervisors: </a:t>
            </a:r>
            <a:r>
              <a:rPr lang="de-DE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On-screen Show (16:9)</PresentationFormat>
  <Paragraphs>101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Lora</vt:lpstr>
      <vt:lpstr>Calibri</vt:lpstr>
      <vt:lpstr>Quattrocento Sans</vt:lpstr>
      <vt:lpstr>Viola template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Nina Droste</cp:lastModifiedBy>
  <cp:revision>8</cp:revision>
  <dcterms:modified xsi:type="dcterms:W3CDTF">2022-05-19T09:03:04Z</dcterms:modified>
</cp:coreProperties>
</file>